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28D1BA-2544-49E6-BD07-61B7D16B26A5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49EB07-A929-43DC-AD20-50BFBD221D2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051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9EB07-A929-43DC-AD20-50BFBD221D28}" type="slidenum">
              <a:rPr lang="ar-EG" smtClean="0"/>
              <a:t>12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704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272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7962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9843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003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772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5515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2413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26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648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164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996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AB8E-E091-481F-B05F-27F8BEB06207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7CBE-2309-4762-9CBD-1E0F62473F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674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الأسس الحديثة للمكتبات</a:t>
            </a:r>
            <a:endParaRPr lang="ar-EG" dirty="0">
              <a:solidFill>
                <a:srgbClr val="0070C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err="1" smtClean="0">
                <a:solidFill>
                  <a:srgbClr val="FF0000"/>
                </a:solidFill>
              </a:rPr>
              <a:t>د.عبدالرحيم</a:t>
            </a:r>
            <a:r>
              <a:rPr lang="ar-EG" dirty="0" smtClean="0">
                <a:solidFill>
                  <a:srgbClr val="FF0000"/>
                </a:solidFill>
              </a:rPr>
              <a:t> محمد عبدالرحيم أحمد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9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المؤسسات غير التقليدية</a:t>
            </a:r>
            <a:endParaRPr lang="ar-EG" dirty="0">
              <a:solidFill>
                <a:srgbClr val="0070C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وهي عبارة عن تطور أو استخدام التكنولوجيا في المكتبات التقليدية أو في تسجيل وحفظ مصادر المعلومات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910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1- مراكز المعلومات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6516216" y="2924944"/>
            <a:ext cx="194421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01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2- قواعد البيانات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6516216" y="2924944"/>
            <a:ext cx="194421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53687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>
                <a:solidFill>
                  <a:srgbClr val="FF0000"/>
                </a:solidFill>
              </a:rPr>
              <a:t>3- بنوك المعلومات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6516216" y="2564904"/>
            <a:ext cx="194421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30670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4- الشبكات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6516216" y="2924944"/>
            <a:ext cx="194421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366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المحور الثاني</a:t>
            </a:r>
            <a:endParaRPr lang="ar-EG" dirty="0">
              <a:solidFill>
                <a:srgbClr val="0070C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مؤسسات المعلومات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72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المؤسسات المعلوماتية التقليدية</a:t>
            </a:r>
            <a:endParaRPr lang="ar-EG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EG" dirty="0" smtClean="0">
              <a:solidFill>
                <a:srgbClr val="FF0000"/>
              </a:solidFill>
            </a:endParaRPr>
          </a:p>
          <a:p>
            <a:pPr algn="ctr"/>
            <a:endParaRPr lang="ar-EG" dirty="0">
              <a:solidFill>
                <a:srgbClr val="FF0000"/>
              </a:solidFill>
            </a:endParaRPr>
          </a:p>
          <a:p>
            <a:pPr algn="ctr"/>
            <a:r>
              <a:rPr lang="ar-EG" dirty="0" smtClean="0">
                <a:solidFill>
                  <a:srgbClr val="FF0000"/>
                </a:solidFill>
              </a:rPr>
              <a:t>هي المؤسسات الأساسية التي تهدف إلي توفير مصادر المعلومات وترتيبها وتنظيمها وحفظها لتيسير استرجاعها عند الحاجة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76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1- المكتبات العامة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6228184" y="2780928"/>
            <a:ext cx="194421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1763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 </a:t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2- المكتبات المدرسية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6516216" y="2924944"/>
            <a:ext cx="194421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5161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>
                <a:solidFill>
                  <a:srgbClr val="FF0000"/>
                </a:solidFill>
              </a:rPr>
              <a:t>3- المكتبات الأكاديمية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6516216" y="2348880"/>
            <a:ext cx="194421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740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4- المكتبات المتخصصة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6516216" y="3212976"/>
            <a:ext cx="194421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1194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>
                <a:solidFill>
                  <a:srgbClr val="FF0000"/>
                </a:solidFill>
              </a:rPr>
              <a:t>5- المكتبات الوطنية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6516216" y="2996952"/>
            <a:ext cx="194421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507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/>
            </a:r>
            <a:br>
              <a:rPr lang="ar-EG" dirty="0" smtClean="0">
                <a:solidFill>
                  <a:srgbClr val="FF0000"/>
                </a:solidFill>
              </a:rPr>
            </a:br>
            <a:r>
              <a:rPr lang="ar-EG" dirty="0">
                <a:solidFill>
                  <a:srgbClr val="FF0000"/>
                </a:solidFill>
              </a:rPr>
              <a:t/>
            </a:r>
            <a:br>
              <a:rPr lang="ar-EG" dirty="0">
                <a:solidFill>
                  <a:srgbClr val="FF0000"/>
                </a:solidFill>
              </a:rPr>
            </a:br>
            <a:r>
              <a:rPr lang="ar-EG" dirty="0" smtClean="0">
                <a:solidFill>
                  <a:srgbClr val="FF0000"/>
                </a:solidFill>
              </a:rPr>
              <a:t>6- المكتبات الخاصة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سهم إلى اليسار 2"/>
          <p:cNvSpPr/>
          <p:nvPr/>
        </p:nvSpPr>
        <p:spPr>
          <a:xfrm>
            <a:off x="6516216" y="2924944"/>
            <a:ext cx="1944216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719913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</Words>
  <Application>Microsoft Office PowerPoint</Application>
  <PresentationFormat>عرض على الشاشة (3:4)‏</PresentationFormat>
  <Paragraphs>21</Paragraphs>
  <Slides>14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الأسس الحديثة للمكتبات</vt:lpstr>
      <vt:lpstr>المحور الثاني</vt:lpstr>
      <vt:lpstr>المؤسسات المعلوماتية التقليدية</vt:lpstr>
      <vt:lpstr>       1- المكتبات العامة</vt:lpstr>
      <vt:lpstr>         2- المكتبات المدرسية</vt:lpstr>
      <vt:lpstr>      3- المكتبات الأكاديمية</vt:lpstr>
      <vt:lpstr>         4- المكتبات المتخصصة</vt:lpstr>
      <vt:lpstr>        5- المكتبات الوطنية</vt:lpstr>
      <vt:lpstr>        6- المكتبات الخاصة</vt:lpstr>
      <vt:lpstr>المؤسسات غير التقليدية</vt:lpstr>
      <vt:lpstr>        1- مراكز المعلومات</vt:lpstr>
      <vt:lpstr>        2- قواعد البيانات</vt:lpstr>
      <vt:lpstr>       3- بنوك المعلومات</vt:lpstr>
      <vt:lpstr>        4- الشبكات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الأسس الحديثة للمكتبات</dc:title>
  <dc:creator>dream</dc:creator>
  <cp:lastModifiedBy>dream</cp:lastModifiedBy>
  <cp:revision>3</cp:revision>
  <dcterms:created xsi:type="dcterms:W3CDTF">2020-03-18T08:13:38Z</dcterms:created>
  <dcterms:modified xsi:type="dcterms:W3CDTF">2020-03-19T11:29:52Z</dcterms:modified>
</cp:coreProperties>
</file>